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Merriweather" panose="00000500000000000000" pitchFamily="2" charset="0"/>
      <p:regular r:id="rId11"/>
    </p:embeddedFont>
  </p:embeddedFontLst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15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9764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825823"/>
            <a:ext cx="7416403" cy="2313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Modelos Multimodales de IA: El Futuro de la Inteligencia Artificial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4509849"/>
            <a:ext cx="741640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 IA multimodal integra múltiples datos para revolucionar la tecnología. Esta presentación revela su impacto en la automatización y comunicación humano-máquina.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3798" y="5990392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4505D3"/>
          </a:solidFill>
          <a:ln w="7620">
            <a:solidFill>
              <a:srgbClr val="4D4D51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6" name="Text 3"/>
          <p:cNvSpPr/>
          <p:nvPr/>
        </p:nvSpPr>
        <p:spPr>
          <a:xfrm>
            <a:off x="990243" y="6139101"/>
            <a:ext cx="141923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Merriweather Medium" pitchFamily="34" charset="0"/>
                <a:ea typeface="Merriweather Medium" pitchFamily="34" charset="-122"/>
                <a:cs typeface="Merriweather Medium" pitchFamily="34" charset="-120"/>
              </a:rPr>
              <a:t>AA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382078" y="5971937"/>
            <a:ext cx="4021455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por Angel Abraham  Araiza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8268" y="520660"/>
            <a:ext cx="7820263" cy="1181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¿Qué son los Modelos Multimodales?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148268" y="1986082"/>
            <a:ext cx="7820263" cy="1104662"/>
          </a:xfrm>
          <a:prstGeom prst="roundRect">
            <a:avLst>
              <a:gd name="adj" fmla="val 719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5" name="Text 2"/>
          <p:cNvSpPr/>
          <p:nvPr/>
        </p:nvSpPr>
        <p:spPr>
          <a:xfrm>
            <a:off x="6344960" y="2182773"/>
            <a:ext cx="2363867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Integración de Datos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44960" y="2591633"/>
            <a:ext cx="742688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Combinan texto, imagen, audio y video para mejor comprensión.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148268" y="3279815"/>
            <a:ext cx="7820263" cy="1104662"/>
          </a:xfrm>
          <a:prstGeom prst="roundRect">
            <a:avLst>
              <a:gd name="adj" fmla="val 719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8" name="Text 5"/>
          <p:cNvSpPr/>
          <p:nvPr/>
        </p:nvSpPr>
        <p:spPr>
          <a:xfrm>
            <a:off x="6344960" y="3476506"/>
            <a:ext cx="2452449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Aprendizaje Conjunto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344960" y="3885367"/>
            <a:ext cx="742688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Permite una comprensión contextual profunda y precisa.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148268" y="4573548"/>
            <a:ext cx="7820263" cy="1841659"/>
          </a:xfrm>
          <a:prstGeom prst="roundRect">
            <a:avLst>
              <a:gd name="adj" fmla="val 4313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11" name="Text 8"/>
          <p:cNvSpPr/>
          <p:nvPr/>
        </p:nvSpPr>
        <p:spPr>
          <a:xfrm>
            <a:off x="6344960" y="4770239"/>
            <a:ext cx="2363867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Ejemplos Populares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344960" y="5179100"/>
            <a:ext cx="742688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CLIP de OpenAI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6344960" y="5547598"/>
            <a:ext cx="742688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DALL-E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6344960" y="5916097"/>
            <a:ext cx="742688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GPT-4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6148268" y="6604278"/>
            <a:ext cx="7820263" cy="1104662"/>
          </a:xfrm>
          <a:prstGeom prst="roundRect">
            <a:avLst>
              <a:gd name="adj" fmla="val 719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16" name="Text 13"/>
          <p:cNvSpPr/>
          <p:nvPr/>
        </p:nvSpPr>
        <p:spPr>
          <a:xfrm>
            <a:off x="6344960" y="6800969"/>
            <a:ext cx="357116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Superan Modelos Tradicionales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6344960" y="7209830"/>
            <a:ext cx="742688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Mejoran la interpretación al combinar varias modalidades.</a:t>
            </a:r>
            <a:endParaRPr lang="en-US" sz="1450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DEB8DCE6-09B8-BAC1-DF7D-5A683FC1429A}"/>
              </a:ext>
            </a:extLst>
          </p:cNvPr>
          <p:cNvSpPr/>
          <p:nvPr/>
        </p:nvSpPr>
        <p:spPr>
          <a:xfrm>
            <a:off x="12520969" y="7768536"/>
            <a:ext cx="2051824" cy="331415"/>
          </a:xfrm>
          <a:prstGeom prst="rect">
            <a:avLst/>
          </a:prstGeom>
          <a:solidFill>
            <a:srgbClr val="09151A"/>
          </a:solidFill>
          <a:ln>
            <a:solidFill>
              <a:srgbClr val="0915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208490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Capacidades Clave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596759"/>
            <a:ext cx="2774037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Comprensión Contextual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614624"/>
            <a:ext cx="2774037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Interpretan información compleja en distintos formatos.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4247674" y="3596759"/>
            <a:ext cx="2774037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Generación Creativa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4247674" y="4614624"/>
            <a:ext cx="2774037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Crean contenido original combinando modalidades diversas.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31549" y="3596759"/>
            <a:ext cx="2774037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Traducción Multimodal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631549" y="4614624"/>
            <a:ext cx="2774037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Convertir texto a imagen o viceversa con precisión.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11015424" y="3596759"/>
            <a:ext cx="277403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Análisis Sensorial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11015424" y="4229100"/>
            <a:ext cx="2774037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Detectan emociones a través de múltiples entradas sensoriales.</a:t>
            </a:r>
            <a:endParaRPr lang="en-US" sz="190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88BA332-C649-7FDB-6F5F-C210CA8C471E}"/>
              </a:ext>
            </a:extLst>
          </p:cNvPr>
          <p:cNvSpPr/>
          <p:nvPr/>
        </p:nvSpPr>
        <p:spPr>
          <a:xfrm>
            <a:off x="12520969" y="7673206"/>
            <a:ext cx="2051824" cy="444882"/>
          </a:xfrm>
          <a:prstGeom prst="rect">
            <a:avLst/>
          </a:prstGeom>
          <a:solidFill>
            <a:srgbClr val="09151A"/>
          </a:solidFill>
          <a:ln>
            <a:solidFill>
              <a:srgbClr val="0915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3558" y="663178"/>
            <a:ext cx="6425565" cy="753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900"/>
              </a:lnSpc>
              <a:buNone/>
            </a:pPr>
            <a:r>
              <a:rPr lang="en-US" sz="4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Aplicaciones Prácticas</a:t>
            </a:r>
            <a:endParaRPr lang="en-US" sz="4700" dirty="0"/>
          </a:p>
        </p:txBody>
      </p:sp>
      <p:sp>
        <p:nvSpPr>
          <p:cNvPr id="4" name="Shape 1"/>
          <p:cNvSpPr/>
          <p:nvPr/>
        </p:nvSpPr>
        <p:spPr>
          <a:xfrm>
            <a:off x="843558" y="1777841"/>
            <a:ext cx="542211" cy="542211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5" name="Text 2"/>
          <p:cNvSpPr/>
          <p:nvPr/>
        </p:nvSpPr>
        <p:spPr>
          <a:xfrm>
            <a:off x="1626751" y="1860590"/>
            <a:ext cx="3012758" cy="376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Salud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1626751" y="2381607"/>
            <a:ext cx="6673691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Diagnóstico médico con imágenes y datos clínicos.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43558" y="3249097"/>
            <a:ext cx="542211" cy="542211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8" name="Text 5"/>
          <p:cNvSpPr/>
          <p:nvPr/>
        </p:nvSpPr>
        <p:spPr>
          <a:xfrm>
            <a:off x="1626751" y="3331845"/>
            <a:ext cx="3012758" cy="376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Automoción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1626751" y="3852863"/>
            <a:ext cx="6673691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Conducción autónoma combinando visión y lenguaje.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43558" y="4720352"/>
            <a:ext cx="542211" cy="542211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11" name="Text 8"/>
          <p:cNvSpPr/>
          <p:nvPr/>
        </p:nvSpPr>
        <p:spPr>
          <a:xfrm>
            <a:off x="1626751" y="4803100"/>
            <a:ext cx="3012758" cy="376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Educación</a:t>
            </a:r>
            <a:endParaRPr lang="en-US" sz="2350" dirty="0"/>
          </a:p>
        </p:txBody>
      </p:sp>
      <p:sp>
        <p:nvSpPr>
          <p:cNvPr id="12" name="Text 9"/>
          <p:cNvSpPr/>
          <p:nvPr/>
        </p:nvSpPr>
        <p:spPr>
          <a:xfrm>
            <a:off x="1626751" y="5324118"/>
            <a:ext cx="6673691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Contenido interactivo personalizado para el estudiante.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843558" y="6191607"/>
            <a:ext cx="542211" cy="542211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14" name="Text 11"/>
          <p:cNvSpPr/>
          <p:nvPr/>
        </p:nvSpPr>
        <p:spPr>
          <a:xfrm>
            <a:off x="1626751" y="6274356"/>
            <a:ext cx="3545443" cy="376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Entretenimiento y Retail</a:t>
            </a:r>
            <a:endParaRPr lang="en-US" sz="2350" dirty="0"/>
          </a:p>
        </p:txBody>
      </p:sp>
      <p:sp>
        <p:nvSpPr>
          <p:cNvPr id="15" name="Text 12"/>
          <p:cNvSpPr/>
          <p:nvPr/>
        </p:nvSpPr>
        <p:spPr>
          <a:xfrm>
            <a:off x="1626751" y="6795373"/>
            <a:ext cx="6673691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Experiencias inmersivas y asistentes virtuales inteligentes.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203847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Casos de Éxito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592116"/>
            <a:ext cx="277403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DALL-E 2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224457"/>
            <a:ext cx="2774037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Genera imágenes realistas desde descripciones textuales.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4247674" y="3592116"/>
            <a:ext cx="277403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GPT-4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4247674" y="4224457"/>
            <a:ext cx="2774037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Razonamiento avanzado y resolución multimodal de problemas.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31549" y="3592116"/>
            <a:ext cx="277403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Imagen (Google)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631549" y="4224457"/>
            <a:ext cx="2774037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Edición precisa y creación de variaciones visuales.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11015424" y="3592116"/>
            <a:ext cx="2774037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Análisis de Sentimiento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11015424" y="4609981"/>
            <a:ext cx="2774037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Detecta emociones en textos y videos para marketing.</a:t>
            </a:r>
            <a:endParaRPr lang="en-US" sz="190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6D26B88-EE7D-3541-7978-6ACF14021E56}"/>
              </a:ext>
            </a:extLst>
          </p:cNvPr>
          <p:cNvSpPr/>
          <p:nvPr/>
        </p:nvSpPr>
        <p:spPr>
          <a:xfrm>
            <a:off x="12520969" y="7673206"/>
            <a:ext cx="2051824" cy="444882"/>
          </a:xfrm>
          <a:prstGeom prst="rect">
            <a:avLst/>
          </a:prstGeom>
          <a:solidFill>
            <a:srgbClr val="09151A"/>
          </a:solidFill>
          <a:ln>
            <a:solidFill>
              <a:srgbClr val="0915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5336" y="643176"/>
            <a:ext cx="6422708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Desafíos y Limitaciones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5336" y="1680924"/>
            <a:ext cx="7573327" cy="1308140"/>
          </a:xfrm>
          <a:prstGeom prst="roundRect">
            <a:avLst>
              <a:gd name="adj" fmla="val 720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5" name="Text 2"/>
          <p:cNvSpPr/>
          <p:nvPr/>
        </p:nvSpPr>
        <p:spPr>
          <a:xfrm>
            <a:off x="1017270" y="1912858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Alta Complejidad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17270" y="2398038"/>
            <a:ext cx="7109460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Entrenamiento requiere vastos datos multimodales.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85336" y="3213378"/>
            <a:ext cx="7573327" cy="1308140"/>
          </a:xfrm>
          <a:prstGeom prst="roundRect">
            <a:avLst>
              <a:gd name="adj" fmla="val 720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8" name="Text 5"/>
          <p:cNvSpPr/>
          <p:nvPr/>
        </p:nvSpPr>
        <p:spPr>
          <a:xfrm>
            <a:off x="1017270" y="3445312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Sesgos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17270" y="3930491"/>
            <a:ext cx="7109460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 vital mitigar prejuicios en diferentes modalidades.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85336" y="4745831"/>
            <a:ext cx="7573327" cy="1308140"/>
          </a:xfrm>
          <a:prstGeom prst="roundRect">
            <a:avLst>
              <a:gd name="adj" fmla="val 720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11" name="Text 8"/>
          <p:cNvSpPr/>
          <p:nvPr/>
        </p:nvSpPr>
        <p:spPr>
          <a:xfrm>
            <a:off x="1017270" y="4977765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Interpretabilidad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17270" y="5462945"/>
            <a:ext cx="7109460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Desafío para explicar decisiones de los modelos.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85336" y="6278285"/>
            <a:ext cx="7573327" cy="1308140"/>
          </a:xfrm>
          <a:prstGeom prst="roundRect">
            <a:avLst>
              <a:gd name="adj" fmla="val 720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14" name="Text 11"/>
          <p:cNvSpPr/>
          <p:nvPr/>
        </p:nvSpPr>
        <p:spPr>
          <a:xfrm>
            <a:off x="1017270" y="6510218"/>
            <a:ext cx="323290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Hardware Especializado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17270" y="6995398"/>
            <a:ext cx="7109460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Necesitan gran capacidad y potencia computacional.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692360"/>
            <a:ext cx="6216968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El Futuro de la IA Multimodal</a:t>
            </a:r>
            <a:endParaRPr lang="en-US" sz="3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3508296"/>
            <a:ext cx="882134" cy="10585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4149" y="3684627"/>
            <a:ext cx="2260521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Integración Profunda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Combinación avanzada de sentidos y modalidades.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4566880"/>
            <a:ext cx="882134" cy="10585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4149" y="4743212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Mayor Autonomía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764149" y="512468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Modelos que aprenden y adaptan sin ayuda humana.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5625465"/>
            <a:ext cx="882134" cy="10585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4149" y="580179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Ética y Regulación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764149" y="618327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Normas para uso responsable y seguro de la IA.</a:t>
            </a:r>
            <a:endParaRPr lang="en-US" sz="13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458" y="6684050"/>
            <a:ext cx="882134" cy="10585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64149" y="6860381"/>
            <a:ext cx="2650569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Personalización Extrema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1764149" y="724185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Adaptarse a las necesidades únicas de cada usuario.</a:t>
            </a:r>
            <a:endParaRPr lang="en-US" sz="1350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A685CB23-2D0C-E332-6112-62F5906A2472}"/>
              </a:ext>
            </a:extLst>
          </p:cNvPr>
          <p:cNvSpPr/>
          <p:nvPr/>
        </p:nvSpPr>
        <p:spPr>
          <a:xfrm>
            <a:off x="12520969" y="7673206"/>
            <a:ext cx="2051824" cy="444882"/>
          </a:xfrm>
          <a:prstGeom prst="rect">
            <a:avLst/>
          </a:prstGeom>
          <a:solidFill>
            <a:srgbClr val="09151A"/>
          </a:solidFill>
          <a:ln>
            <a:solidFill>
              <a:srgbClr val="0915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476738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Conclusión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3618190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 IA multimodal revoluciona la interacción humano-máquina.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198" y="4685467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Promete avances en múltiples sectores y aplicaciones.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50198" y="5357932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Requiere ética y estudio continuo para su máximo beneficio.</a:t>
            </a:r>
            <a:endParaRPr lang="en-US" sz="190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2212B24-A9AB-7B6C-8E3A-BA2A5069EA39}"/>
              </a:ext>
            </a:extLst>
          </p:cNvPr>
          <p:cNvSpPr/>
          <p:nvPr/>
        </p:nvSpPr>
        <p:spPr>
          <a:xfrm>
            <a:off x="12520969" y="7673206"/>
            <a:ext cx="2051824" cy="444882"/>
          </a:xfrm>
          <a:prstGeom prst="rect">
            <a:avLst/>
          </a:prstGeom>
          <a:solidFill>
            <a:srgbClr val="09151A"/>
          </a:solidFill>
          <a:ln>
            <a:solidFill>
              <a:srgbClr val="0915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336</Words>
  <Application>Microsoft Office PowerPoint</Application>
  <PresentationFormat>Personalizado</PresentationFormat>
  <Paragraphs>72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Merriweather Bold</vt:lpstr>
      <vt:lpstr>Arial</vt:lpstr>
      <vt:lpstr>Merriweather Medium</vt:lpstr>
      <vt:lpstr>Merriweather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ANGEL ABRAHAM ARAIZA VERDUGO</cp:lastModifiedBy>
  <cp:revision>2</cp:revision>
  <dcterms:created xsi:type="dcterms:W3CDTF">2025-05-19T06:17:29Z</dcterms:created>
  <dcterms:modified xsi:type="dcterms:W3CDTF">2025-05-20T01:38:46Z</dcterms:modified>
</cp:coreProperties>
</file>